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88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20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05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82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97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4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82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36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32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2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B3917-8CA6-4D52-A80E-49D64F49A7D0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9AAC-2ACA-4C99-B35B-8C87A03859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77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1765" y="4865298"/>
            <a:ext cx="464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Власов Владислав Юрьевич ИСП21-2К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5042" y="1894040"/>
            <a:ext cx="7366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практика по ПМ.04 «Внедрение и поддержка компьютерных систем»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173" y="2971258"/>
            <a:ext cx="5365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6604" y="293472"/>
            <a:ext cx="9765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Интерфейс приложений пакета </a:t>
            </a:r>
            <a:r>
              <a:rPr lang="en-US" sz="4800" dirty="0" smtClean="0">
                <a:solidFill>
                  <a:schemeClr val="bg1"/>
                </a:solidFill>
              </a:rPr>
              <a:t>MS Office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8938" y="2001328"/>
            <a:ext cx="4564164" cy="466740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5981280" y="2727843"/>
            <a:ext cx="5940425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997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9" y="2587924"/>
            <a:ext cx="5637201" cy="34483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14" y="2587924"/>
            <a:ext cx="5675003" cy="34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47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599" y="662803"/>
            <a:ext cx="941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Защита ПО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611900" y="1887439"/>
            <a:ext cx="7628755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Прекращение общего доступ к файлам и папкам</a:t>
            </a:r>
            <a:endParaRPr kumimoji="0" lang="ru-RU" altLang="ru-RU" sz="2800" b="0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8" name="Рисунок 10" descr="Значок человека с крестиком рядом с папкой &quot;файл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11900" y="2687658"/>
            <a:ext cx="3409950" cy="211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6"/>
          <p:cNvSpPr>
            <a:spLocks noChangeArrowheads="1"/>
          </p:cNvSpPr>
          <p:nvPr/>
        </p:nvSpPr>
        <p:spPr bwMode="auto">
          <a:xfrm rot="10800000" flipV="1">
            <a:off x="611900" y="5073925"/>
            <a:ext cx="1148430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Вы можете обновить доступ к файлам и папкам OneDrive, просмотреть список пользователей, которым предоставлен доступ к ним, прекратить общий доступ к ним, изменить или удалить пароль для них.</a:t>
            </a:r>
            <a:endParaRPr kumimoji="0" lang="ru-RU" altLang="ru-RU" sz="2800" b="0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8523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2034" y="1969444"/>
            <a:ext cx="709748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Восстановление предыдущей версии OneDrive</a:t>
            </a:r>
            <a:endParaRPr kumimoji="0" lang="ru-RU" altLang="ru-RU" sz="2800" b="0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Рисунок 11" descr="Часы и календар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4" y="3011344"/>
            <a:ext cx="3226526" cy="212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92034" y="5410696"/>
            <a:ext cx="9749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Чтобы восстановить исходное состояние OneDrive, восстановите его с помощью атаки, атаки и удаления файлов.</a:t>
            </a:r>
            <a:r>
              <a:rPr lang="ru-RU" altLang="ru-RU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111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20453" y="1873444"/>
            <a:ext cx="4528458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Защита данных паролем</a:t>
            </a:r>
            <a:endParaRPr kumimoji="0" lang="ru-RU" altLang="ru-RU" sz="2800" b="0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Рисунок 12" descr="Изображение блокировки в верхней части докумен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3" y="2673663"/>
            <a:ext cx="27336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0453" y="4454282"/>
            <a:ext cx="114018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В Office вы можете использовать пароль, чтобы предотвратить открытие или изменение документов, книг и презентаций другими пользователями</a:t>
            </a:r>
            <a:r>
              <a:rPr lang="ru-RU" altLang="ru-RU" sz="28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  <a:endParaRPr lang="ru-RU" alt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669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28922" y="1843092"/>
            <a:ext cx="889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Шифрование сообщений электронной почты для обеспечения конфиденциальности</a:t>
            </a:r>
            <a:endParaRPr lang="ru-RU" altLang="ru-RU" sz="28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Конверт с правой стороны пикселизированным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2" y="2797199"/>
            <a:ext cx="3409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922" y="4908700"/>
            <a:ext cx="11432449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77470" indent="-6350">
              <a:lnSpc>
                <a:spcPct val="110000"/>
              </a:lnSpc>
              <a:spcAft>
                <a:spcPts val="25"/>
              </a:spcAft>
            </a:pPr>
            <a:r>
              <a:rPr 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Защитите конфиденциальность сообщения электронной почты с помощью шифрования, которое преобразует прочитанный текст в зашифрованный </a:t>
            </a:r>
            <a:r>
              <a:rPr lang="ru-RU" sz="28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текст</a:t>
            </a:r>
            <a:r>
              <a:rPr 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. Только получатель может расшифровать сообщение.</a:t>
            </a:r>
            <a:endParaRPr lang="ru-RU" sz="2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79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0229" y="1729884"/>
            <a:ext cx="8030532" cy="542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77470" indent="-6350">
              <a:lnSpc>
                <a:spcPct val="110000"/>
              </a:lnSpc>
              <a:spcAft>
                <a:spcPts val="25"/>
              </a:spcAft>
            </a:pPr>
            <a:r>
              <a:rPr 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Защита сообщений с помощью цифровой подписи</a:t>
            </a:r>
            <a:endParaRPr lang="ru-RU" sz="2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6" name="Рисунок 5" descr="Документ на конверте с пометками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2272468"/>
            <a:ext cx="34099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740229" y="4302857"/>
            <a:ext cx="11216640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77470" indent="-6350">
              <a:lnSpc>
                <a:spcPct val="110000"/>
              </a:lnSpc>
              <a:spcAft>
                <a:spcPts val="25"/>
              </a:spcAft>
            </a:pPr>
            <a:r>
              <a:rPr 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Добавьте цифровую подпись к электронной почте, чтобы получатель уверен в том, что он не является Imposter, и не подписанным содержимым сообщения электронной почты.</a:t>
            </a:r>
            <a:endParaRPr lang="ru-RU" sz="2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639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49060" y="2156604"/>
            <a:ext cx="8656216" cy="542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77470" indent="-6350">
              <a:lnSpc>
                <a:spcPct val="110000"/>
              </a:lnSpc>
              <a:spcAft>
                <a:spcPts val="25"/>
              </a:spcAft>
            </a:pPr>
            <a:r>
              <a:rPr 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Восстановление удаленных файлов и папок в OneDrive</a:t>
            </a:r>
            <a:endParaRPr lang="ru-RU" sz="2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pic>
        <p:nvPicPr>
          <p:cNvPr id="6" name="Рисунок 5" descr="Документ в корзине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60" y="2699188"/>
            <a:ext cx="34099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649059" y="4855792"/>
            <a:ext cx="9235169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77470" indent="-6350">
              <a:lnSpc>
                <a:spcPct val="110000"/>
              </a:lnSpc>
              <a:spcAft>
                <a:spcPts val="25"/>
              </a:spcAft>
            </a:pPr>
            <a:r>
              <a:rPr lang="ru-RU" sz="2800" dirty="0">
                <a:solidFill>
                  <a:schemeClr val="bg1"/>
                </a:solidFill>
                <a:ea typeface="Times New Roman" panose="02020603050405020304" pitchFamily="18" charset="0"/>
              </a:rPr>
              <a:t>Если вы случайно удалили файл или папку в OneDrive, попробуйте позже восстановить ее из корзины OneDrive.</a:t>
            </a:r>
            <a:endParaRPr lang="ru-RU" sz="2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64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017" y="618309"/>
            <a:ext cx="9588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Заключение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912" y="2156604"/>
            <a:ext cx="103980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По итогам проделанной работы был разработан отчёт по теме «</a:t>
            </a:r>
            <a:r>
              <a:rPr lang="en-US" sz="2800" dirty="0">
                <a:solidFill>
                  <a:schemeClr val="bg1"/>
                </a:solidFill>
              </a:rPr>
              <a:t>MS Office</a:t>
            </a:r>
            <a:r>
              <a:rPr lang="ru-RU" sz="2800" dirty="0">
                <a:solidFill>
                  <a:schemeClr val="bg1"/>
                </a:solidFill>
              </a:rPr>
              <a:t>» в котором были затронуты все основные темы и расписаны все пункты если обобщить все, то можно понять, что </a:t>
            </a:r>
            <a:r>
              <a:rPr lang="en-US" sz="2800" dirty="0">
                <a:solidFill>
                  <a:schemeClr val="bg1"/>
                </a:solidFill>
              </a:rPr>
              <a:t>MS Office </a:t>
            </a:r>
            <a:r>
              <a:rPr lang="ru-RU" sz="2800" dirty="0">
                <a:solidFill>
                  <a:schemeClr val="bg1"/>
                </a:solidFill>
              </a:rPr>
              <a:t>является универсальным пакетом приложение который постоянно обновляется и поддерживается разработчиками в следствии чего ПО является самым популярным продуктом на рынке.</a:t>
            </a:r>
          </a:p>
        </p:txBody>
      </p:sp>
    </p:spTree>
    <p:extLst>
      <p:ext uri="{BB962C8B-B14F-4D97-AF65-F5344CB8AC3E}">
        <p14:creationId xmlns:p14="http://schemas.microsoft.com/office/powerpoint/2010/main" val="190074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45" y="310551"/>
            <a:ext cx="3944038" cy="23636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31551" y="2449903"/>
            <a:ext cx="10524227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данном отчете речь пойдёт о ПО </a:t>
            </a:r>
            <a:r>
              <a:rPr lang="en-US" sz="2000" dirty="0">
                <a:solidFill>
                  <a:schemeClr val="bg1"/>
                </a:solidFill>
              </a:rPr>
              <a:t>Microsoft Office</a:t>
            </a:r>
            <a:r>
              <a:rPr lang="ru-RU" sz="2000" dirty="0">
                <a:solidFill>
                  <a:schemeClr val="bg1"/>
                </a:solidFill>
              </a:rPr>
              <a:t>, актуальность данного ПО очень высок учитывая то что первая версия данного ПО вышла в 1990г. Как таковое ПО является офисным пакетом приложений, созданных корпорацией </a:t>
            </a:r>
            <a:r>
              <a:rPr lang="en-US" sz="2000" dirty="0">
                <a:solidFill>
                  <a:schemeClr val="bg1"/>
                </a:solidFill>
              </a:rPr>
              <a:t>Microsoft </a:t>
            </a:r>
            <a:r>
              <a:rPr lang="ru-RU" sz="2000" dirty="0">
                <a:solidFill>
                  <a:schemeClr val="bg1"/>
                </a:solidFill>
              </a:rPr>
              <a:t>для операционных систем </a:t>
            </a:r>
            <a:r>
              <a:rPr lang="en-US" sz="2000" dirty="0">
                <a:solidFill>
                  <a:schemeClr val="bg1"/>
                </a:solidFill>
              </a:rPr>
              <a:t>Windows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Windows Phone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Android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macOS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iOS</a:t>
            </a:r>
            <a:r>
              <a:rPr lang="ru-RU" sz="2000" dirty="0">
                <a:solidFill>
                  <a:schemeClr val="bg1"/>
                </a:solidFill>
              </a:rPr>
              <a:t>. В состав этого пакета входит программное обеспечение для работы с различными типами документов: текстами, электронными таблицами,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базами данных и др. </a:t>
            </a:r>
            <a:r>
              <a:rPr lang="en-US" sz="2000" dirty="0">
                <a:solidFill>
                  <a:schemeClr val="bg1"/>
                </a:solidFill>
              </a:rPr>
              <a:t>Microsoft Office</a:t>
            </a:r>
            <a:r>
              <a:rPr lang="ru-RU" sz="2000" dirty="0">
                <a:solidFill>
                  <a:schemeClr val="bg1"/>
                </a:solidFill>
              </a:rPr>
              <a:t> является сервером </a:t>
            </a:r>
            <a:r>
              <a:rPr lang="en-US" sz="2000" dirty="0">
                <a:solidFill>
                  <a:schemeClr val="bg1"/>
                </a:solidFill>
              </a:rPr>
              <a:t>OLE</a:t>
            </a:r>
            <a:r>
              <a:rPr lang="ru-RU" sz="2000" dirty="0">
                <a:solidFill>
                  <a:schemeClr val="bg1"/>
                </a:solidFill>
              </a:rPr>
              <a:t>-объектов и его функции могут использоваться другими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приложениями, а также самими приложениями </a:t>
            </a:r>
            <a:r>
              <a:rPr lang="en-US" sz="2000" dirty="0">
                <a:solidFill>
                  <a:schemeClr val="bg1"/>
                </a:solidFill>
              </a:rPr>
              <a:t>Microsoft</a:t>
            </a:r>
            <a:r>
              <a:rPr lang="ru-RU" sz="2000" dirty="0">
                <a:solidFill>
                  <a:schemeClr val="bg1"/>
                </a:solidFill>
              </a:rPr>
              <a:t>-</a:t>
            </a:r>
            <a:r>
              <a:rPr lang="en-US" sz="2000" dirty="0">
                <a:solidFill>
                  <a:schemeClr val="bg1"/>
                </a:solidFill>
              </a:rPr>
              <a:t>Office</a:t>
            </a:r>
            <a:r>
              <a:rPr lang="ru-RU" sz="2000" dirty="0">
                <a:solidFill>
                  <a:schemeClr val="bg1"/>
                </a:solidFill>
              </a:rPr>
              <a:t>. Поддерживает скрипты и макрокоманды, написанные на </a:t>
            </a:r>
            <a:r>
              <a:rPr lang="en-US" sz="2000" dirty="0">
                <a:solidFill>
                  <a:schemeClr val="bg1"/>
                </a:solidFill>
              </a:rPr>
              <a:t>VBA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Если быть более конкретным в пакет приложений </a:t>
            </a:r>
            <a:r>
              <a:rPr lang="en-US" sz="2000" dirty="0">
                <a:solidFill>
                  <a:schemeClr val="bg1"/>
                </a:solidFill>
              </a:rPr>
              <a:t>MS Office</a:t>
            </a:r>
            <a:r>
              <a:rPr lang="ru-RU" sz="2000" dirty="0">
                <a:solidFill>
                  <a:schemeClr val="bg1"/>
                </a:solidFill>
              </a:rPr>
              <a:t> входит 9 приложений под разные задачи.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Наиболее популярные приложения пакета </a:t>
            </a:r>
            <a:r>
              <a:rPr lang="en-US" sz="2000" dirty="0">
                <a:solidFill>
                  <a:schemeClr val="bg1"/>
                </a:solidFill>
              </a:rPr>
              <a:t>MS Office</a:t>
            </a:r>
            <a:r>
              <a:rPr lang="ru-RU" sz="2000" dirty="0">
                <a:solidFill>
                  <a:schemeClr val="bg1"/>
                </a:solidFill>
              </a:rPr>
              <a:t> такие как: </a:t>
            </a:r>
            <a:r>
              <a:rPr lang="en-US" sz="2000" dirty="0">
                <a:solidFill>
                  <a:schemeClr val="bg1"/>
                </a:solidFill>
              </a:rPr>
              <a:t>MS Word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MS Excel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MS PowerPoint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MS Access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Все они используются во многих сферах.</a:t>
            </a:r>
          </a:p>
        </p:txBody>
      </p:sp>
    </p:spTree>
    <p:extLst>
      <p:ext uri="{BB962C8B-B14F-4D97-AF65-F5344CB8AC3E}">
        <p14:creationId xmlns:p14="http://schemas.microsoft.com/office/powerpoint/2010/main" val="10877225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2098" y="662803"/>
            <a:ext cx="9264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Предоставляемые возможности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49" y="-655609"/>
            <a:ext cx="11443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52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485" y="-2570672"/>
            <a:ext cx="13933681" cy="8350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6823" y="189781"/>
            <a:ext cx="10225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Word</a:t>
            </a:r>
          </a:p>
          <a:p>
            <a:r>
              <a:rPr lang="ru-RU" sz="4000" dirty="0">
                <a:solidFill>
                  <a:schemeClr val="bg1"/>
                </a:solidFill>
              </a:rPr>
              <a:t>Microsoft Word — это полнофункциональная программа обработки текстов для операционных систем Windows и Mac. </a:t>
            </a:r>
          </a:p>
          <a:p>
            <a:endParaRPr lang="ru-RU" sz="4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9606" y="305539"/>
            <a:ext cx="14230916" cy="8528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6823" y="2618009"/>
            <a:ext cx="958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Excel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Microsoft </a:t>
            </a:r>
            <a:r>
              <a:rPr lang="ru-RU" sz="4000" dirty="0" err="1" smtClean="0">
                <a:solidFill>
                  <a:schemeClr val="bg1"/>
                </a:solidFill>
              </a:rPr>
              <a:t>Excel</a:t>
            </a:r>
            <a:r>
              <a:rPr lang="ru-RU" sz="4000" dirty="0" smtClean="0">
                <a:solidFill>
                  <a:schemeClr val="bg1"/>
                </a:solidFill>
              </a:rPr>
              <a:t> </a:t>
            </a:r>
            <a:r>
              <a:rPr lang="ru-RU" sz="4000" dirty="0">
                <a:solidFill>
                  <a:schemeClr val="bg1"/>
                </a:solidFill>
              </a:rPr>
              <a:t>— это программа для электронных таблиц, которая поддерживает вычисления, графические инструменты, сводные таблицы и язык макропрограммирования для операционных систем Windows и Mac.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172401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2458" y="-2587926"/>
            <a:ext cx="14092019" cy="8445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1547" y="172528"/>
            <a:ext cx="99031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PowerPoint</a:t>
            </a:r>
          </a:p>
          <a:p>
            <a:r>
              <a:rPr lang="ru-RU" sz="4000" dirty="0">
                <a:solidFill>
                  <a:schemeClr val="bg1"/>
                </a:solidFill>
              </a:rPr>
              <a:t>Microsoft PowerPoint — это программа для создания презентаций для операционных систем Windows и Mac.</a:t>
            </a:r>
          </a:p>
          <a:p>
            <a:endParaRPr lang="ru-RU" sz="4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0343" y="-224286"/>
            <a:ext cx="14664660" cy="8788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1547" y="2932982"/>
            <a:ext cx="97823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OneNote</a:t>
            </a:r>
          </a:p>
          <a:p>
            <a:r>
              <a:rPr lang="ru-RU" sz="4000" dirty="0">
                <a:solidFill>
                  <a:schemeClr val="bg1"/>
                </a:solidFill>
              </a:rPr>
              <a:t>Microsoft OneNote — это программа создания произвольных заметок для операционных систем Windows и Mac.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2503984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6972" y="-4261449"/>
            <a:ext cx="14854915" cy="8902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0485" y="189781"/>
            <a:ext cx="9816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Outlook</a:t>
            </a:r>
          </a:p>
          <a:p>
            <a:r>
              <a:rPr lang="ru-RU" sz="4000" dirty="0">
                <a:solidFill>
                  <a:schemeClr val="bg1"/>
                </a:solidFill>
              </a:rPr>
              <a:t>Microsoft Outlook — это почтовый клиент для операционных систем Windows и Mac</a:t>
            </a:r>
            <a:r>
              <a:rPr lang="ru-RU" sz="4000" dirty="0" smtClean="0">
                <a:solidFill>
                  <a:schemeClr val="bg1"/>
                </a:solidFill>
              </a:rPr>
              <a:t>.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6443" y="-956716"/>
            <a:ext cx="15429326" cy="9246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0485" y="2432649"/>
            <a:ext cx="96753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Publisher</a:t>
            </a:r>
          </a:p>
          <a:p>
            <a:r>
              <a:rPr lang="ru-RU" sz="4000" dirty="0">
                <a:solidFill>
                  <a:schemeClr val="bg1"/>
                </a:solidFill>
              </a:rPr>
              <a:t>Microsoft Publisher — это настольная издательская система для операционных систем Windows. 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0879547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44" b="90000" l="0" r="90000">
                        <a14:foregroundMark x1="39222" y1="51000" x2="39222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8" y="258792"/>
            <a:ext cx="1578633" cy="1578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04844" y="258792"/>
            <a:ext cx="95753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Access</a:t>
            </a:r>
          </a:p>
          <a:p>
            <a:r>
              <a:rPr lang="ru-RU" sz="4000" dirty="0">
                <a:solidFill>
                  <a:schemeClr val="bg1"/>
                </a:solidFill>
              </a:rPr>
              <a:t>Microsoft Access — это система управления базами данных для операционных систем Windows.</a:t>
            </a:r>
          </a:p>
          <a:p>
            <a:endParaRPr lang="ru-RU" sz="4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37778" y1="37885" x2="37778" y2="37885"/>
                        <a14:foregroundMark x1="43889" y1="39038" x2="43889" y2="39038"/>
                        <a14:foregroundMark x1="37111" y1="50769" x2="37111" y2="50769"/>
                        <a14:foregroundMark x1="61556" y1="37885" x2="67667" y2="81346"/>
                        <a14:foregroundMark x1="67000" y1="81346" x2="25556" y2="75385"/>
                        <a14:foregroundMark x1="27667" y1="75385" x2="33000" y2="12115"/>
                        <a14:foregroundMark x1="32333" y1="16731" x2="64222" y2="37885"/>
                        <a14:foregroundMark x1="62222" y1="36731" x2="43222" y2="70769"/>
                        <a14:foregroundMark x1="69667" y1="55577" x2="35778" y2="85962"/>
                        <a14:foregroundMark x1="58778" y1="21538" x2="29000" y2="82500"/>
                        <a14:foregroundMark x1="58111" y1="35577" x2="29667" y2="30769"/>
                        <a14:foregroundMark x1="43889" y1="15577" x2="32333" y2="69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3" y="2808802"/>
            <a:ext cx="2146462" cy="1240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04844" y="3227075"/>
            <a:ext cx="95753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Skype для бизнеса</a:t>
            </a:r>
          </a:p>
          <a:p>
            <a:r>
              <a:rPr lang="ru-RU" sz="4000" dirty="0">
                <a:solidFill>
                  <a:schemeClr val="bg1"/>
                </a:solidFill>
              </a:rPr>
              <a:t>Skype для бизнеса — это клиент обмена мгновенными сообщениями и приложение для унифицированных коммуникаций.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41714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2" y="224287"/>
            <a:ext cx="1568864" cy="15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3306" y="224287"/>
            <a:ext cx="92475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Microsoft InfoPath</a:t>
            </a:r>
          </a:p>
          <a:p>
            <a:r>
              <a:rPr lang="ru-RU" sz="4000" dirty="0">
                <a:solidFill>
                  <a:schemeClr val="bg1"/>
                </a:solidFill>
              </a:rPr>
              <a:t>Майкрософт InfoPath — это программа, которая позволяет разрабатывать, распространять, заполнять и отправлять электронные формы.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204427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8" y="2156604"/>
            <a:ext cx="4003297" cy="2631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393665" y="1493800"/>
            <a:ext cx="73842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Операционная система: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Windows 7, Windows 8 / 8.1, Windows 10. Mac OS X 10.6 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или более поздней версии (для компьютера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Mac)</a:t>
            </a:r>
          </a:p>
          <a:p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Процессор: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x32/x64 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с частотой 1 </a:t>
            </a:r>
            <a:r>
              <a:rPr lang="ru-RU" sz="28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Ггц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, или выше.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Intel 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для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Mac.</a:t>
            </a:r>
          </a:p>
          <a:p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Оперативная память (ОЗУ): 1 ГБ ОЗУ (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x32-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разрядной версии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Windows 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или для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Mac) 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или 2 ГБ ОЗУ (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x64).</a:t>
            </a:r>
          </a:p>
          <a:p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Жесткий диск: 3 Гб.</a:t>
            </a:r>
          </a:p>
          <a:p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Графика: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DirectX10 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или выше.</a:t>
            </a:r>
          </a:p>
          <a:p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Браузер: Для активации приложения -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Google Chrome, Mozilla Firefox, Safari</a:t>
            </a:r>
            <a:endParaRPr lang="ru-RU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75" y="0"/>
            <a:ext cx="3598575" cy="2156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9517" y="662803"/>
            <a:ext cx="9765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Системные требования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82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585</Words>
  <Application>Microsoft Office PowerPoint</Application>
  <PresentationFormat>Широкоэкранный</PresentationFormat>
  <Paragraphs>49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24</cp:revision>
  <dcterms:created xsi:type="dcterms:W3CDTF">2023-03-01T10:48:15Z</dcterms:created>
  <dcterms:modified xsi:type="dcterms:W3CDTF">2023-03-01T17:28:50Z</dcterms:modified>
</cp:coreProperties>
</file>